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 id="2147483672" r:id="rId4"/>
  </p:sldMasterIdLst>
  <p:notesMasterIdLst>
    <p:notesMasterId r:id="rId6"/>
  </p:notesMasterIdLst>
  <p:sldIdLst>
    <p:sldId id="26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45" autoAdjust="0"/>
  </p:normalViewPr>
  <p:slideViewPr>
    <p:cSldViewPr snapToGrid="0" snapToObjects="1">
      <p:cViewPr varScale="1">
        <p:scale>
          <a:sx n="173" d="100"/>
          <a:sy n="173" d="100"/>
        </p:scale>
        <p:origin x="-35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1C2E1-5A5C-7649-885F-7F71CFB306DC}" type="datetimeFigureOut">
              <a:rPr lang="en-US" smtClean="0"/>
              <a:t>10/29/14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76D5A-D6C9-A545-A44C-4092FD0E26D4}" type="slidenum">
              <a:rPr lang="en-US" smtClean="0"/>
              <a:t>‹#›</a:t>
            </a:fld>
            <a:endParaRPr lang="en-US"/>
          </a:p>
        </p:txBody>
      </p:sp>
    </p:spTree>
    <p:extLst>
      <p:ext uri="{BB962C8B-B14F-4D97-AF65-F5344CB8AC3E}">
        <p14:creationId xmlns:p14="http://schemas.microsoft.com/office/powerpoint/2010/main" val="708744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Humboldt State University’s </a:t>
            </a:r>
            <a:r>
              <a:rPr lang="en-US" sz="1200" dirty="0" err="1" smtClean="0"/>
              <a:t>Powerpoint</a:t>
            </a:r>
            <a:r>
              <a:rPr lang="en-US" sz="1200" dirty="0" smtClean="0"/>
              <a:t> Templates come in four</a:t>
            </a:r>
            <a:r>
              <a:rPr lang="en-US" sz="1200" baseline="0" dirty="0" smtClean="0"/>
              <a:t> colors: Gold, Green, Cool Gray and Warm Gray.  Each color comes with four pre-formatted templates.</a:t>
            </a:r>
          </a:p>
          <a:p>
            <a:endParaRPr lang="en-US" sz="1200" baseline="0" dirty="0" smtClean="0"/>
          </a:p>
          <a:p>
            <a:r>
              <a:rPr lang="en-US" sz="1200" baseline="0" dirty="0" smtClean="0"/>
              <a:t>Click on the arrow on the right of the New Slide button to preview the colors and slide templates available.</a:t>
            </a:r>
          </a:p>
          <a:p>
            <a:endParaRPr lang="en-US" sz="1200" baseline="0" dirty="0" smtClean="0"/>
          </a:p>
          <a:p>
            <a:r>
              <a:rPr lang="en-US" sz="1200" baseline="0" dirty="0" smtClean="0"/>
              <a:t>The four colors have been harmonized so you can mix them throughout the presentation, though we recommend that color changes be be done to highlight new sections or important points and not just changed randomly.</a:t>
            </a:r>
          </a:p>
          <a:p>
            <a:endParaRPr lang="en-US" sz="1200" baseline="0" dirty="0" smtClean="0"/>
          </a:p>
          <a:p>
            <a:r>
              <a:rPr lang="en-US" sz="1200" baseline="0" smtClean="0"/>
              <a:t>If you have any questions about how to use this template, or suggestions to enhance usability, please email Hugh at hd7001@humboldt.edu.</a:t>
            </a:r>
            <a:endParaRPr lang="en-US" sz="1200" smtClean="0"/>
          </a:p>
          <a:p>
            <a:endParaRPr lang="en-US"/>
          </a:p>
        </p:txBody>
      </p:sp>
      <p:sp>
        <p:nvSpPr>
          <p:cNvPr id="4" name="Slide Number Placeholder 3"/>
          <p:cNvSpPr>
            <a:spLocks noGrp="1"/>
          </p:cNvSpPr>
          <p:nvPr>
            <p:ph type="sldNum" sz="quarter" idx="10"/>
          </p:nvPr>
        </p:nvSpPr>
        <p:spPr/>
        <p:txBody>
          <a:bodyPr/>
          <a:lstStyle/>
          <a:p>
            <a:fld id="{60C76D5A-D6C9-A545-A44C-4092FD0E26D4}" type="slidenum">
              <a:rPr lang="en-US" smtClean="0"/>
              <a:t>1</a:t>
            </a:fld>
            <a:endParaRPr lang="en-US"/>
          </a:p>
        </p:txBody>
      </p:sp>
    </p:spTree>
    <p:extLst>
      <p:ext uri="{BB962C8B-B14F-4D97-AF65-F5344CB8AC3E}">
        <p14:creationId xmlns:p14="http://schemas.microsoft.com/office/powerpoint/2010/main" val="40285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531273"/>
            <a:ext cx="7772400" cy="1470025"/>
          </a:xfrm>
          <a:prstGeom prst="rect">
            <a:avLst/>
          </a:prstGeom>
        </p:spPr>
        <p:txBody>
          <a:bodyPr/>
          <a:lstStyle>
            <a:lvl1pPr algn="ctr">
              <a:defRPr>
                <a:solidFill>
                  <a:schemeClr val="bg1"/>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371600" y="3001298"/>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4966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878546"/>
            <a:ext cx="8229600" cy="9604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2021546"/>
            <a:ext cx="8229600" cy="4525963"/>
          </a:xfrm>
          <a:prstGeom prst="rect">
            <a:avLst/>
          </a:prstGeom>
        </p:spPr>
        <p:txBody>
          <a:bodyPr/>
          <a:lstStyle>
            <a:lvl1pPr>
              <a:defRPr sz="3000">
                <a:solidFill>
                  <a:schemeClr val="bg1"/>
                </a:solidFill>
              </a:defRPr>
            </a:lvl1pPr>
            <a:lvl2pPr>
              <a:defRPr sz="2400">
                <a:solidFill>
                  <a:schemeClr val="bg1"/>
                </a:solidFill>
              </a:defRPr>
            </a:lvl2pPr>
            <a:lvl3pPr>
              <a:defRPr sz="1800">
                <a:solidFill>
                  <a:schemeClr val="bg1"/>
                </a:solidFill>
              </a:defRPr>
            </a:lvl3pPr>
            <a:lvl4pPr>
              <a:defRPr sz="1400">
                <a:solidFill>
                  <a:schemeClr val="bg1"/>
                </a:solidFill>
              </a:defRPr>
            </a:lvl4pPr>
            <a:lvl5pP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705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57200" y="1838984"/>
            <a:ext cx="4040188" cy="639762"/>
          </a:xfrm>
          <a:prstGeom prst="rect">
            <a:avLst/>
          </a:prstGeom>
        </p:spPr>
        <p:txBody>
          <a:bodyPr anchor="b">
            <a:no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457200" y="2478746"/>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645025" y="1838984"/>
            <a:ext cx="4041775" cy="639762"/>
          </a:xfrm>
          <a:prstGeom prst="rect">
            <a:avLst/>
          </a:prstGeo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4"/>
          </p:nvPr>
        </p:nvSpPr>
        <p:spPr>
          <a:xfrm>
            <a:off x="4645025" y="2478746"/>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878546"/>
            <a:ext cx="8229600" cy="9604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442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73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531273"/>
            <a:ext cx="7772400" cy="1470025"/>
          </a:xfrm>
          <a:prstGeom prst="rect">
            <a:avLst/>
          </a:prstGeom>
        </p:spPr>
        <p:txBody>
          <a:bodyPr/>
          <a:lstStyle>
            <a:lvl1pPr algn="ctr">
              <a:defRPr>
                <a:solidFill>
                  <a:schemeClr val="bg1"/>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371600" y="3001298"/>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9755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878546"/>
            <a:ext cx="8229600" cy="9604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2021546"/>
            <a:ext cx="8229600" cy="4525963"/>
          </a:xfrm>
          <a:prstGeom prst="rect">
            <a:avLst/>
          </a:prstGeom>
        </p:spPr>
        <p:txBody>
          <a:bodyPr/>
          <a:lstStyle>
            <a:lvl1pPr>
              <a:defRPr sz="3000">
                <a:solidFill>
                  <a:schemeClr val="bg1"/>
                </a:solidFill>
              </a:defRPr>
            </a:lvl1pPr>
            <a:lvl2pPr>
              <a:defRPr sz="2400">
                <a:solidFill>
                  <a:schemeClr val="bg1"/>
                </a:solidFill>
              </a:defRPr>
            </a:lvl2pPr>
            <a:lvl3pPr>
              <a:defRPr sz="1800">
                <a:solidFill>
                  <a:schemeClr val="bg1"/>
                </a:solidFill>
              </a:defRPr>
            </a:lvl3pPr>
            <a:lvl4pPr>
              <a:defRPr sz="1400">
                <a:solidFill>
                  <a:schemeClr val="bg1"/>
                </a:solidFill>
              </a:defRPr>
            </a:lvl4pPr>
            <a:lvl5pP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458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57200" y="1838984"/>
            <a:ext cx="4040188" cy="639762"/>
          </a:xfrm>
          <a:prstGeom prst="rect">
            <a:avLst/>
          </a:prstGeom>
        </p:spPr>
        <p:txBody>
          <a:bodyPr anchor="b">
            <a:no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457200" y="2478746"/>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645025" y="1838984"/>
            <a:ext cx="4041775" cy="639762"/>
          </a:xfrm>
          <a:prstGeom prst="rect">
            <a:avLst/>
          </a:prstGeo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4"/>
          </p:nvPr>
        </p:nvSpPr>
        <p:spPr>
          <a:xfrm>
            <a:off x="4645025" y="2478746"/>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878546"/>
            <a:ext cx="8229600" cy="9604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85135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93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1546"/>
            <a:ext cx="8229600" cy="4525963"/>
          </a:xfrm>
          <a:prstGeom prst="rect">
            <a:avLst/>
          </a:prstGeom>
        </p:spPr>
        <p:txBody>
          <a:bodyPr/>
          <a:lstStyle>
            <a:lvl1pPr>
              <a:defRPr sz="3000">
                <a:solidFill>
                  <a:schemeClr val="bg1"/>
                </a:solidFill>
              </a:defRPr>
            </a:lvl1pPr>
            <a:lvl2pPr>
              <a:defRPr sz="2400">
                <a:solidFill>
                  <a:schemeClr val="bg1"/>
                </a:solidFill>
              </a:defRPr>
            </a:lvl2pPr>
            <a:lvl3pPr>
              <a:defRPr sz="1800">
                <a:solidFill>
                  <a:schemeClr val="bg1"/>
                </a:solidFill>
              </a:defRPr>
            </a:lvl3pPr>
            <a:lvl4pPr>
              <a:defRPr sz="1400">
                <a:solidFill>
                  <a:schemeClr val="bg1"/>
                </a:solidFill>
              </a:defRPr>
            </a:lvl4pPr>
            <a:lvl5pP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200" y="878546"/>
            <a:ext cx="8229600" cy="9604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8306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38984"/>
            <a:ext cx="4040188" cy="639762"/>
          </a:xfrm>
          <a:prstGeom prst="rect">
            <a:avLst/>
          </a:prstGeom>
        </p:spPr>
        <p:txBody>
          <a:bodyPr anchor="b">
            <a:no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78746"/>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38984"/>
            <a:ext cx="4041775" cy="639762"/>
          </a:xfrm>
          <a:prstGeom prst="rect">
            <a:avLst/>
          </a:prstGeo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78746"/>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878546"/>
            <a:ext cx="8229600" cy="9604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632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91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531273"/>
            <a:ext cx="7772400" cy="1470025"/>
          </a:xfrm>
          <a:prstGeom prst="rect">
            <a:avLst/>
          </a:prstGeom>
        </p:spPr>
        <p:txBody>
          <a:bodyPr/>
          <a:lstStyle>
            <a:lvl1pPr algn="ctr">
              <a:defRPr>
                <a:solidFill>
                  <a:schemeClr val="bg1"/>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371600" y="3001298"/>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162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878546"/>
            <a:ext cx="8229600" cy="9604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2021546"/>
            <a:ext cx="8229600" cy="4525963"/>
          </a:xfrm>
          <a:prstGeom prst="rect">
            <a:avLst/>
          </a:prstGeom>
        </p:spPr>
        <p:txBody>
          <a:bodyPr/>
          <a:lstStyle>
            <a:lvl1pPr>
              <a:defRPr sz="3000">
                <a:solidFill>
                  <a:schemeClr val="bg1"/>
                </a:solidFill>
              </a:defRPr>
            </a:lvl1pPr>
            <a:lvl2pPr>
              <a:defRPr sz="2400">
                <a:solidFill>
                  <a:schemeClr val="bg1"/>
                </a:solidFill>
              </a:defRPr>
            </a:lvl2pPr>
            <a:lvl3pPr>
              <a:defRPr sz="1800">
                <a:solidFill>
                  <a:schemeClr val="bg1"/>
                </a:solidFill>
              </a:defRPr>
            </a:lvl3pPr>
            <a:lvl4pPr>
              <a:defRPr sz="1400">
                <a:solidFill>
                  <a:schemeClr val="bg1"/>
                </a:solidFill>
              </a:defRPr>
            </a:lvl4pPr>
            <a:lvl5pPr>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158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57200" y="1838984"/>
            <a:ext cx="4040188" cy="639762"/>
          </a:xfrm>
          <a:prstGeom prst="rect">
            <a:avLst/>
          </a:prstGeom>
        </p:spPr>
        <p:txBody>
          <a:bodyPr anchor="b">
            <a:noAutofit/>
          </a:bodyPr>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457200" y="2478746"/>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645025" y="1838984"/>
            <a:ext cx="4041775" cy="639762"/>
          </a:xfrm>
          <a:prstGeom prst="rect">
            <a:avLst/>
          </a:prstGeo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4"/>
          </p:nvPr>
        </p:nvSpPr>
        <p:spPr>
          <a:xfrm>
            <a:off x="4645025" y="2478746"/>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878546"/>
            <a:ext cx="8229600" cy="960438"/>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579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99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531273"/>
            <a:ext cx="7772400" cy="1470025"/>
          </a:xfrm>
          <a:prstGeom prst="rect">
            <a:avLst/>
          </a:prstGeom>
        </p:spPr>
        <p:txBody>
          <a:bodyPr/>
          <a:lstStyle>
            <a:lvl1pPr algn="ctr">
              <a:defRPr>
                <a:solidFill>
                  <a:schemeClr val="bg1"/>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371600" y="3001298"/>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87227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 Id="rId6" Type="http://schemas.openxmlformats.org/officeDocument/2006/relationships/image" Target="../media/image3.jp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4.xml"/><Relationship Id="rId6" Type="http://schemas.openxmlformats.org/officeDocument/2006/relationships/image" Target="../media/image4.jp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8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72183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1" r:id="rId3"/>
    <p:sldLayoutId id="2147483663" r:id="rId4"/>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02516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1" r:id="rId4"/>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330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 id="2147483679" r:id="rId4"/>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1235"/>
      </p:ext>
    </p:extLst>
  </p:cSld>
  <p:clrMapOvr>
    <a:masterClrMapping/>
  </p:clrMapOvr>
</p:sld>
</file>

<file path=ppt/theme/theme1.xml><?xml version="1.0" encoding="utf-8"?>
<a:theme xmlns:a="http://schemas.openxmlformats.org/drawingml/2006/main" name="hsu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een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ol Gray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arm Gray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hsu_powerPoint_template.potx</Template>
  <TotalTime>123</TotalTime>
  <Words>115</Words>
  <Application>Microsoft Macintosh PowerPoint</Application>
  <PresentationFormat>On-screen Show (4:3)</PresentationFormat>
  <Paragraphs>8</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hsu_powerPoint_template</vt:lpstr>
      <vt:lpstr>Green Background</vt:lpstr>
      <vt:lpstr>Cool Gray Background</vt:lpstr>
      <vt:lpstr>Warm Gray Background</vt:lpstr>
      <vt:lpstr>PowerPoint Presentation</vt:lpstr>
    </vt:vector>
  </TitlesOfParts>
  <Company>Humboldt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dc:title>
  <dc:creator>Hugh  Dalton</dc:creator>
  <cp:lastModifiedBy>Hugh  Dalton</cp:lastModifiedBy>
  <cp:revision>18</cp:revision>
  <dcterms:created xsi:type="dcterms:W3CDTF">2014-10-08T17:46:23Z</dcterms:created>
  <dcterms:modified xsi:type="dcterms:W3CDTF">2014-10-29T17:15:02Z</dcterms:modified>
</cp:coreProperties>
</file>